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7" r:id="rId1"/>
  </p:sldMasterIdLst>
  <p:notesMasterIdLst>
    <p:notesMasterId r:id="rId2"/>
  </p:notesMasterIdLst>
  <p:sldIdLst>
    <p:sldId id="256" r:id="rId3"/>
  </p:sldIdLst>
  <p:sldSz cx="7562850" cy="10696575"/>
  <p:notesSz cx="10696575" cy="75628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2134"/>
    <p:restoredTop sz="94674"/>
  </p:normalViewPr>
  <p:slideViewPr>
    <p:cSldViewPr>
      <p:cViewPr varScale="1">
        <p:scale>
          <a:sx n="100" d="100"/>
          <a:sy n="100" d="100"/>
        </p:scale>
        <p:origin x="3336" y="-18"/>
      </p:cViewPr>
      <p:guideLst>
        <p:guide orient="horz" pos="3368"/>
        <p:guide pos="238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presProps" Target="presProps.xml"  /><Relationship Id="rId5" Type="http://schemas.openxmlformats.org/officeDocument/2006/relationships/viewProps" Target="viewProps.xml"  /><Relationship Id="rId6" Type="http://schemas.openxmlformats.org/officeDocument/2006/relationships/theme" Target="theme/theme1.xml"  /><Relationship Id="rId7" Type="http://schemas.openxmlformats.org/officeDocument/2006/relationships/tableStyles" Target="tableStyles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4635500" cy="379413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kumimoji="1" lang="ko-KR" altLang="en-US"/>
              <a:t/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059488" y="0"/>
            <a:ext cx="4633912" cy="379413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72E67518-7B1B-D04E-AEEB-B868EE55A810}" type="datetime1">
              <a:rPr kumimoji="1" lang="ko-KR" altLang="en-US"/>
              <a:pPr lvl="0">
                <a:defRPr/>
              </a:pPr>
              <a:t>2022-11-17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4446588" y="946150"/>
            <a:ext cx="18034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69975" y="3640138"/>
            <a:ext cx="8556625" cy="29781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kumimoji="1" lang="ko-KR" altLang="en-US"/>
              <a:t>마스터 텍스트 스타일을 편집하려면 클릭</a:t>
            </a:r>
            <a:endParaRPr kumimoji="1" lang="ko-KR" altLang="en-US"/>
          </a:p>
          <a:p>
            <a:pPr lvl="1">
              <a:defRPr/>
            </a:pPr>
            <a:r>
              <a:rPr kumimoji="1" lang="ko-KR" altLang="en-US"/>
              <a:t>두 번째 수준</a:t>
            </a:r>
            <a:endParaRPr kumimoji="1" lang="ko-KR" altLang="en-US"/>
          </a:p>
          <a:p>
            <a:pPr lvl="2">
              <a:defRPr/>
            </a:pPr>
            <a:r>
              <a:rPr kumimoji="1" lang="ko-KR" altLang="en-US"/>
              <a:t>세 번째 수준</a:t>
            </a:r>
            <a:endParaRPr kumimoji="1" lang="ko-KR" altLang="en-US"/>
          </a:p>
          <a:p>
            <a:pPr lvl="3">
              <a:defRPr/>
            </a:pPr>
            <a:r>
              <a:rPr kumimoji="1" lang="ko-KR" altLang="en-US"/>
              <a:t>네 번째 수준</a:t>
            </a:r>
            <a:endParaRPr kumimoji="1" lang="ko-KR" altLang="en-US"/>
          </a:p>
          <a:p>
            <a:pPr lvl="4">
              <a:defRPr/>
            </a:pPr>
            <a:r>
              <a:rPr kumimoji="1" lang="ko-KR" altLang="en-US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7183438"/>
            <a:ext cx="4635500" cy="379412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kumimoji="1" lang="ko-KR" altLang="en-US"/>
              <a:t/>
            </a: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059488" y="7183438"/>
            <a:ext cx="4633912" cy="379412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2AAC6AA5-C1FC-D247-B64B-62CFD89D702A}" type="slidenum">
              <a:rPr kumimoji="1" lang="ko-KR" altLang="en-US"/>
              <a:pPr lvl="0">
                <a:defRPr/>
              </a:pPr>
              <a:t>‹#›</a:t>
            </a:fld>
            <a:endParaRPr kumimoji="1"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12" Type="http://schemas.openxmlformats.org/officeDocument/2006/relationships/image" Target="../media/image11.png"  /><Relationship Id="rId13" Type="http://schemas.openxmlformats.org/officeDocument/2006/relationships/image" Target="../media/image12.png"  /><Relationship Id="rId14" Type="http://schemas.openxmlformats.org/officeDocument/2006/relationships/image" Target="../media/image13.png"  /><Relationship Id="rId15" Type="http://schemas.openxmlformats.org/officeDocument/2006/relationships/image" Target="../media/image14.png"  /><Relationship Id="rId16" Type="http://schemas.openxmlformats.org/officeDocument/2006/relationships/image" Target="../media/image13.png"  /><Relationship Id="rId17" Type="http://schemas.openxmlformats.org/officeDocument/2006/relationships/image" Target="../media/image13.png"  /><Relationship Id="rId18" Type="http://schemas.openxmlformats.org/officeDocument/2006/relationships/image" Target="../media/image15.png"  /><Relationship Id="rId19" Type="http://schemas.openxmlformats.org/officeDocument/2006/relationships/image" Target="../media/image16.png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5e70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 rot="0">
            <a:off x="-2700728" y="1652782"/>
            <a:ext cx="10813602" cy="10367541"/>
            <a:chOff x="-2699534" y="1719630"/>
            <a:chExt cx="10813602" cy="103675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360000">
              <a:off x="-2699534" y="1719630"/>
              <a:ext cx="10813602" cy="10367541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 rot="0">
            <a:off x="-498304" y="7104845"/>
            <a:ext cx="5424530" cy="5424530"/>
            <a:chOff x="-498304" y="7104845"/>
            <a:chExt cx="5424530" cy="54245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5720000">
              <a:off x="-498304" y="7104845"/>
              <a:ext cx="5424530" cy="54245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3702572" y="-1283127"/>
            <a:ext cx="5851089" cy="5851089"/>
            <a:chOff x="3702572" y="-1283127"/>
            <a:chExt cx="5851089" cy="58510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760000">
              <a:off x="3702572" y="-1283127"/>
              <a:ext cx="5851089" cy="58510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3775522" y="-1521981"/>
            <a:ext cx="3752435" cy="3900691"/>
            <a:chOff x="3775522" y="-1521981"/>
            <a:chExt cx="3752435" cy="39006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775522" y="-1521981"/>
              <a:ext cx="3752435" cy="39006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4409074" y="-895879"/>
            <a:ext cx="4952190" cy="4786408"/>
            <a:chOff x="4409074" y="-895879"/>
            <a:chExt cx="4952190" cy="47864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409074" y="-895879"/>
              <a:ext cx="4952190" cy="47864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4833603" y="-537267"/>
            <a:ext cx="4103132" cy="4103132"/>
            <a:chOff x="4833603" y="-537267"/>
            <a:chExt cx="4103132" cy="41031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 rot="5760000">
              <a:off x="4833603" y="-537267"/>
              <a:ext cx="4103132" cy="4103132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 rot="0">
            <a:off x="147316" y="153144"/>
            <a:ext cx="2357118" cy="1459990"/>
            <a:chOff x="348955" y="467963"/>
            <a:chExt cx="2357118" cy="14599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348955" y="467963"/>
              <a:ext cx="1919842" cy="1145261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348955" y="725292"/>
              <a:ext cx="2357118" cy="12026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648384" y="1652782"/>
            <a:ext cx="8841" cy="6362505"/>
            <a:chOff x="587876" y="1467209"/>
            <a:chExt cx="8841" cy="636250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 rot="5400000">
              <a:off x="-2588956" y="4644041"/>
              <a:ext cx="6362505" cy="8841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 rot="0">
            <a:off x="5258704" y="-90071"/>
            <a:ext cx="3024641" cy="2077963"/>
            <a:chOff x="5258704" y="-90071"/>
            <a:chExt cx="3024641" cy="207796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5258704" y="-90071"/>
              <a:ext cx="3024641" cy="2077963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5479790" y="763648"/>
              <a:ext cx="2128036" cy="97551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 rot="5400000">
            <a:off x="5283991" y="2017382"/>
            <a:ext cx="3025571" cy="868631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915006" y="1435226"/>
            <a:ext cx="5407826" cy="1394715"/>
          </a:xfrm>
          <a:prstGeom prst="roundRect">
            <a:avLst>
              <a:gd name="adj" fmla="val 16667"/>
            </a:avLst>
          </a:prstGeom>
          <a:solidFill>
            <a:schemeClr val="tx1">
              <a:alpha val="2447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en-US" altLang="ko-KR"/>
          </a:p>
        </p:txBody>
      </p:sp>
      <p:grpSp>
        <p:nvGrpSpPr>
          <p:cNvPr id="1008" name="그룹 1008"/>
          <p:cNvGrpSpPr/>
          <p:nvPr/>
        </p:nvGrpSpPr>
        <p:grpSpPr>
          <a:xfrm rot="0">
            <a:off x="6474139" y="2393669"/>
            <a:ext cx="867614" cy="13937"/>
            <a:chOff x="6476117" y="2870493"/>
            <a:chExt cx="867614" cy="1393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 rot="5400000">
              <a:off x="6476117" y="2870493"/>
              <a:ext cx="867614" cy="13937"/>
            </a:xfrm>
            <a:prstGeom prst="rect">
              <a:avLst/>
            </a:prstGeom>
          </p:spPr>
        </p:pic>
      </p:grpSp>
      <p:sp>
        <p:nvSpPr>
          <p:cNvPr id="4" name="액자 3"/>
          <p:cNvSpPr/>
          <p:nvPr/>
        </p:nvSpPr>
        <p:spPr>
          <a:xfrm>
            <a:off x="504824" y="1460390"/>
            <a:ext cx="6096000" cy="1394715"/>
          </a:xfrm>
          <a:prstGeom prst="frame">
            <a:avLst>
              <a:gd name="adj1" fmla="val 491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R" sz="5600" b="1">
                <a:solidFill>
                  <a:schemeClr val="bg1"/>
                </a:solidFill>
                <a:latin typeface="Apple SD Gothic Neo Heavy"/>
                <a:ea typeface="Apple SD Gothic Neo Heavy"/>
              </a:rPr>
              <a:t>Simple road map</a:t>
            </a:r>
            <a:endParaRPr kumimoji="1" lang="en-US" altLang="ko-KR" sz="5600" b="1">
              <a:solidFill>
                <a:schemeClr val="bg1"/>
              </a:solidFill>
              <a:latin typeface="Apple SD Gothic Neo Heavy"/>
              <a:ea typeface="Apple SD Gothic Neo Heavy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44163" y="9894031"/>
            <a:ext cx="688213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kumimoji="1" lang="en-US" altLang="ko-KR" sz="4400" mc:Ignorable="hp" hp:hslEmbossed="0">
                <a:solidFill>
                  <a:schemeClr val="bg2"/>
                </a:solidFill>
                <a:effectLst>
                  <a:outerShdw blurRad="50800" dist="50800" dir="5400000" algn="ctr" rotWithShape="0">
                    <a:srgbClr val="000000">
                      <a:alpha val="47330"/>
                    </a:srgbClr>
                  </a:outerShdw>
                </a:effectLst>
                <a:latin typeface="Apple SD Gothic Neo"/>
                <a:ea typeface="Apple SD Gothic Neo"/>
              </a:rPr>
              <a:t>Caerang SW exhibition</a:t>
            </a:r>
            <a:endParaRPr xmlns:mc="http://schemas.openxmlformats.org/markup-compatibility/2006" xmlns:hp="http://schemas.haansoft.com/office/presentation/8.0" kumimoji="1" lang="ko-KR" altLang="en-US" sz="4400" mc:Ignorable="hp" hp:hslEmbossed="0">
              <a:solidFill>
                <a:schemeClr val="bg2"/>
              </a:solidFill>
              <a:effectLst>
                <a:outerShdw blurRad="50800" dist="50800" dir="5400000" algn="ctr" rotWithShape="0">
                  <a:srgbClr val="000000">
                    <a:alpha val="47330"/>
                  </a:srgbClr>
                </a:outerShdw>
              </a:effectLst>
              <a:latin typeface="Apple SD Gothic Neo"/>
              <a:ea typeface="Apple SD Gothic Neo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15"/>
          <a:srcRect b="22720"/>
          <a:stretch>
            <a:fillRect/>
          </a:stretch>
        </p:blipFill>
        <p:spPr>
          <a:xfrm>
            <a:off x="0" y="9169779"/>
            <a:ext cx="1865722" cy="15223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62060" y="2916733"/>
            <a:ext cx="6430643" cy="338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1600">
                <a:solidFill>
                  <a:schemeClr val="bg1"/>
                </a:solidFill>
                <a:latin typeface="Apple SD Gothic Neo"/>
                <a:ea typeface="Apple SD Gothic Neo"/>
              </a:rPr>
              <a:t>팀원</a:t>
            </a:r>
            <a:r>
              <a:rPr kumimoji="1" lang="en-US" altLang="ko-KR" sz="1600">
                <a:solidFill>
                  <a:schemeClr val="bg1"/>
                </a:solidFill>
                <a:latin typeface="Apple SD Gothic Neo"/>
                <a:ea typeface="Apple SD Gothic Neo"/>
              </a:rPr>
              <a:t>:</a:t>
            </a:r>
            <a:r>
              <a:rPr kumimoji="1" lang="ko-KR" altLang="en-US" sz="1600">
                <a:solidFill>
                  <a:schemeClr val="bg1"/>
                </a:solidFill>
                <a:latin typeface="Apple SD Gothic Neo"/>
                <a:ea typeface="Apple SD Gothic Neo"/>
              </a:rPr>
              <a:t> </a:t>
            </a:r>
            <a:r>
              <a:rPr kumimoji="1" lang="en-US" altLang="ko-KR" sz="1600">
                <a:solidFill>
                  <a:schemeClr val="bg1"/>
                </a:solidFill>
                <a:latin typeface="Apple SD Gothic Neo"/>
                <a:ea typeface="Apple SD Gothic Neo"/>
              </a:rPr>
              <a:t>28</a:t>
            </a:r>
            <a:r>
              <a:rPr kumimoji="1" lang="ko-KR" altLang="en-US" sz="1600">
                <a:solidFill>
                  <a:schemeClr val="bg1"/>
                </a:solidFill>
                <a:latin typeface="Apple SD Gothic Neo"/>
                <a:ea typeface="Apple SD Gothic Neo"/>
              </a:rPr>
              <a:t>기 박동현</a:t>
            </a:r>
            <a:endParaRPr kumimoji="1" lang="ko-KR" altLang="en-US" sz="1600">
              <a:solidFill>
                <a:schemeClr val="bg1"/>
              </a:solidFill>
              <a:latin typeface="Apple SD Gothic Neo"/>
              <a:ea typeface="Apple SD Gothic Neo"/>
            </a:endParaRPr>
          </a:p>
        </p:txBody>
      </p:sp>
      <p:grpSp>
        <p:nvGrpSpPr>
          <p:cNvPr id="26" name="그룹 25"/>
          <p:cNvGrpSpPr/>
          <p:nvPr/>
        </p:nvGrpSpPr>
        <p:grpSpPr>
          <a:xfrm rot="0">
            <a:off x="649880" y="3631863"/>
            <a:ext cx="2652255" cy="584775"/>
            <a:chOff x="853553" y="4001512"/>
            <a:chExt cx="2652255" cy="584775"/>
          </a:xfrm>
        </p:grpSpPr>
        <p:sp>
          <p:nvSpPr>
            <p:cNvPr id="13" name="TextBox 12"/>
            <p:cNvSpPr txBox="1"/>
            <p:nvPr/>
          </p:nvSpPr>
          <p:spPr>
            <a:xfrm>
              <a:off x="853553" y="4001512"/>
              <a:ext cx="265225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>
                  <a:solidFill>
                    <a:schemeClr val="bg1"/>
                  </a:solidFill>
                  <a:latin typeface="Apple SD Gothic Neo"/>
                  <a:ea typeface="Apple SD Gothic Neo"/>
                </a:rPr>
                <a:t>개발 환경</a:t>
              </a:r>
              <a:endParaRPr kumimoji="1" lang="ko-KR" altLang="en-US" sz="3200">
                <a:solidFill>
                  <a:schemeClr val="bg1"/>
                </a:solidFill>
                <a:latin typeface="Apple SD Gothic Neo"/>
                <a:ea typeface="Apple SD Gothic Neo"/>
              </a:endParaRPr>
            </a:p>
          </p:txBody>
        </p:sp>
        <p:pic>
          <p:nvPicPr>
            <p:cNvPr id="16" name="Object 29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1237411" y="4572350"/>
              <a:ext cx="867614" cy="13937"/>
            </a:xfrm>
            <a:prstGeom prst="rect">
              <a:avLst/>
            </a:prstGeom>
          </p:spPr>
        </p:pic>
      </p:grpSp>
      <p:sp>
        <p:nvSpPr>
          <p:cNvPr id="38" name="모서리가 둥근 직사각형 37"/>
          <p:cNvSpPr/>
          <p:nvPr/>
        </p:nvSpPr>
        <p:spPr>
          <a:xfrm>
            <a:off x="734261" y="4375439"/>
            <a:ext cx="2350031" cy="1314724"/>
          </a:xfrm>
          <a:prstGeom prst="roundRect">
            <a:avLst>
              <a:gd name="adj" fmla="val 16667"/>
            </a:avLst>
          </a:prstGeom>
          <a:solidFill>
            <a:schemeClr val="tx1">
              <a:alpha val="2447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56689" y="1051295"/>
            <a:ext cx="5508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>
                <a:solidFill>
                  <a:schemeClr val="bg1"/>
                </a:solidFill>
                <a:latin typeface="Apple SD Gothic Neo"/>
                <a:ea typeface="Apple SD Gothic Neo"/>
              </a:rPr>
              <a:t>Team: </a:t>
            </a:r>
            <a:r>
              <a:rPr kumimoji="1" lang="ko-KR" altLang="en-US">
                <a:solidFill>
                  <a:schemeClr val="bg1"/>
                </a:solidFill>
                <a:latin typeface="Apple SD Gothic Neo"/>
                <a:ea typeface="Apple SD Gothic Neo"/>
              </a:rPr>
              <a:t>라떼</a:t>
            </a:r>
            <a:endParaRPr kumimoji="1" lang="ko-KR" altLang="en-US">
              <a:solidFill>
                <a:schemeClr val="bg1"/>
              </a:solidFill>
              <a:latin typeface="Apple SD Gothic Neo"/>
              <a:ea typeface="Apple SD Gothic Neo"/>
            </a:endParaRPr>
          </a:p>
        </p:txBody>
      </p:sp>
      <p:grpSp>
        <p:nvGrpSpPr>
          <p:cNvPr id="29" name="그룹 28"/>
          <p:cNvGrpSpPr/>
          <p:nvPr/>
        </p:nvGrpSpPr>
        <p:grpSpPr>
          <a:xfrm rot="0">
            <a:off x="682649" y="5898760"/>
            <a:ext cx="2652255" cy="584775"/>
            <a:chOff x="686450" y="3333997"/>
            <a:chExt cx="2652255" cy="584775"/>
          </a:xfrm>
        </p:grpSpPr>
        <p:sp>
          <p:nvSpPr>
            <p:cNvPr id="31" name="TextBox 30"/>
            <p:cNvSpPr txBox="1"/>
            <p:nvPr/>
          </p:nvSpPr>
          <p:spPr>
            <a:xfrm>
              <a:off x="686450" y="3333997"/>
              <a:ext cx="265225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>
                  <a:solidFill>
                    <a:schemeClr val="bg1"/>
                  </a:solidFill>
                  <a:latin typeface="Apple SD Gothic Neo"/>
                  <a:ea typeface="Apple SD Gothic Neo"/>
                </a:rPr>
                <a:t>작품 내용</a:t>
              </a:r>
              <a:endParaRPr kumimoji="1" lang="ko-KR" altLang="en-US" sz="3200">
                <a:solidFill>
                  <a:schemeClr val="bg1"/>
                </a:solidFill>
                <a:latin typeface="Apple SD Gothic Neo"/>
                <a:ea typeface="Apple SD Gothic Neo"/>
              </a:endParaRPr>
            </a:p>
          </p:txBody>
        </p:sp>
        <p:pic>
          <p:nvPicPr>
            <p:cNvPr id="32" name="Object 29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1073844" y="3867397"/>
              <a:ext cx="867614" cy="13937"/>
            </a:xfrm>
            <a:prstGeom prst="rect">
              <a:avLst/>
            </a:prstGeom>
          </p:spPr>
        </p:pic>
      </p:grpSp>
      <p:sp>
        <p:nvSpPr>
          <p:cNvPr id="33" name="TextBox 32"/>
          <p:cNvSpPr txBox="1"/>
          <p:nvPr/>
        </p:nvSpPr>
        <p:spPr>
          <a:xfrm>
            <a:off x="837706" y="4443534"/>
            <a:ext cx="4766733" cy="640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>
                <a:solidFill>
                  <a:schemeClr val="bg1"/>
                </a:solidFill>
              </a:rPr>
              <a:t>앱</a:t>
            </a:r>
            <a:r>
              <a:rPr kumimoji="1" lang="en-US" altLang="ko-KR">
                <a:solidFill>
                  <a:schemeClr val="bg1"/>
                </a:solidFill>
              </a:rPr>
              <a:t>:</a:t>
            </a:r>
            <a:r>
              <a:rPr kumimoji="1" lang="ko-KR" altLang="en-US">
                <a:solidFill>
                  <a:schemeClr val="bg1"/>
                </a:solidFill>
              </a:rPr>
              <a:t> </a:t>
            </a:r>
            <a:r>
              <a:rPr kumimoji="1" lang="en-US" altLang="ko-KR">
                <a:solidFill>
                  <a:schemeClr val="bg1"/>
                </a:solidFill>
              </a:rPr>
              <a:t>Android Studio</a:t>
            </a:r>
            <a:endParaRPr kumimoji="1"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kumimoji="1" lang="en-US" altLang="ko-KR">
                <a:solidFill>
                  <a:schemeClr val="bg1"/>
                </a:solidFill>
              </a:rPr>
              <a:t>      JAVA</a:t>
            </a:r>
            <a:endParaRPr kumimoji="1" lang="en-US" altLang="ko-KR">
              <a:solidFill>
                <a:schemeClr val="bg1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 rot="0">
            <a:off x="2867025" y="6605106"/>
            <a:ext cx="4548105" cy="2466670"/>
            <a:chOff x="727213" y="6605106"/>
            <a:chExt cx="6687917" cy="2466670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727213" y="6605106"/>
              <a:ext cx="6687917" cy="2466670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2447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37705" y="6743915"/>
              <a:ext cx="6540296" cy="19124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en-US" altLang="ko-KR" sz="2000">
                  <a:solidFill>
                    <a:schemeClr val="bg1"/>
                  </a:solidFill>
                  <a:latin typeface="Apple SD Gothic Neo"/>
                  <a:ea typeface="Apple SD Gothic Neo"/>
                </a:rPr>
                <a:t>Simple road map</a:t>
              </a:r>
              <a:r>
                <a:rPr kumimoji="1" lang="ko-KR" altLang="en-US" sz="2000">
                  <a:solidFill>
                    <a:schemeClr val="bg1"/>
                  </a:solidFill>
                  <a:latin typeface="Apple SD Gothic Neo"/>
                  <a:ea typeface="Apple SD Gothic Neo"/>
                </a:rPr>
                <a:t>은 구글 지도를 기반으로 내위치를 알 수 있고</a:t>
              </a:r>
              <a:r>
                <a:rPr kumimoji="1" lang="en-US" altLang="ko-KR" sz="2000">
                  <a:solidFill>
                    <a:schemeClr val="bg1"/>
                  </a:solidFill>
                  <a:latin typeface="Apple SD Gothic Neo"/>
                  <a:ea typeface="Apple SD Gothic Neo"/>
                </a:rPr>
                <a:t>,</a:t>
              </a:r>
              <a:r>
                <a:rPr kumimoji="1" lang="ko-KR" altLang="en-US" sz="2000">
                  <a:solidFill>
                    <a:schemeClr val="bg1"/>
                  </a:solidFill>
                  <a:latin typeface="Apple SD Gothic Neo"/>
                  <a:ea typeface="Apple SD Gothic Neo"/>
                </a:rPr>
                <a:t> 두 지점을 선택하여 그 사이의 거리나 길을 볼 수 있다</a:t>
              </a:r>
              <a:r>
                <a:rPr kumimoji="1" lang="en-US" altLang="ko-KR" sz="2000">
                  <a:solidFill>
                    <a:schemeClr val="bg1"/>
                  </a:solidFill>
                  <a:latin typeface="Apple SD Gothic Neo"/>
                  <a:ea typeface="Apple SD Gothic Neo"/>
                </a:rPr>
                <a:t>. </a:t>
              </a:r>
              <a:r>
                <a:rPr kumimoji="1" lang="ko-KR" altLang="en-US" sz="2000">
                  <a:solidFill>
                    <a:schemeClr val="bg1"/>
                  </a:solidFill>
                  <a:latin typeface="Apple SD Gothic Neo"/>
                  <a:ea typeface="Apple SD Gothic Neo"/>
                </a:rPr>
                <a:t>간단하게 지도를 살펴볼 때나 거리를 측정할 때 용이하게 쓸 수 있다</a:t>
              </a:r>
              <a:r>
                <a:rPr kumimoji="1" lang="en-US" altLang="ko-KR" sz="2000">
                  <a:solidFill>
                    <a:schemeClr val="bg1"/>
                  </a:solidFill>
                  <a:latin typeface="Apple SD Gothic Neo"/>
                  <a:ea typeface="Apple SD Gothic Neo"/>
                </a:rPr>
                <a:t>.</a:t>
              </a:r>
              <a:endParaRPr kumimoji="1" lang="en-US" altLang="ko-KR" sz="2000">
                <a:solidFill>
                  <a:schemeClr val="bg1"/>
                </a:solidFill>
                <a:latin typeface="Apple SD Gothic Neo"/>
                <a:ea typeface="Apple SD Gothic Neo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744163" y="9284681"/>
            <a:ext cx="688213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kumimoji="1" lang="en-US" altLang="ko-KR" sz="4400" mc:Ignorable="hp" hp:hslEmbossed="0">
                <a:solidFill>
                  <a:schemeClr val="bg2"/>
                </a:solidFill>
                <a:effectLst>
                  <a:outerShdw blurRad="50800" dist="50800" dir="5400000" algn="ctr" rotWithShape="0">
                    <a:srgbClr val="000000">
                      <a:alpha val="47330"/>
                    </a:srgbClr>
                  </a:outerShdw>
                </a:effectLst>
                <a:latin typeface="Apple SD Gothic Neo"/>
                <a:ea typeface="Apple SD Gothic Neo"/>
              </a:rPr>
              <a:t>1993-2022, 30</a:t>
            </a:r>
            <a:r>
              <a:rPr xmlns:mc="http://schemas.openxmlformats.org/markup-compatibility/2006" xmlns:hp="http://schemas.haansoft.com/office/presentation/8.0" kumimoji="1" lang="en-US" altLang="ko-KR" mc:Ignorable="hp" hp:hslEmbossed="0">
                <a:solidFill>
                  <a:schemeClr val="bg2"/>
                </a:solidFill>
                <a:effectLst>
                  <a:outerShdw blurRad="50800" dist="50800" dir="5400000" algn="ctr" rotWithShape="0">
                    <a:srgbClr val="000000">
                      <a:alpha val="47330"/>
                    </a:srgbClr>
                  </a:outerShdw>
                </a:effectLst>
                <a:latin typeface="Apple SD Gothic Neo"/>
                <a:ea typeface="Apple SD Gothic Neo"/>
              </a:rPr>
              <a:t>th</a:t>
            </a:r>
            <a:endParaRPr xmlns:mc="http://schemas.openxmlformats.org/markup-compatibility/2006" xmlns:hp="http://schemas.haansoft.com/office/presentation/8.0" kumimoji="1" lang="ko-KR" altLang="en-US" sz="4400" mc:Ignorable="hp" hp:hslEmbossed="0">
              <a:solidFill>
                <a:schemeClr val="bg2"/>
              </a:solidFill>
              <a:effectLst>
                <a:outerShdw blurRad="50800" dist="50800" dir="5400000" algn="ctr" rotWithShape="0">
                  <a:srgbClr val="000000">
                    <a:alpha val="47330"/>
                  </a:srgbClr>
                </a:outerShdw>
              </a:effectLst>
              <a:latin typeface="Apple SD Gothic Neo"/>
              <a:ea typeface="Apple SD Gothic Neo"/>
            </a:endParaRPr>
          </a:p>
        </p:txBody>
      </p:sp>
      <p:pic>
        <p:nvPicPr>
          <p:cNvPr id="1009" name="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3552825" y="3214687"/>
            <a:ext cx="2057400" cy="3124199"/>
          </a:xfrm>
          <a:prstGeom prst="rect">
            <a:avLst/>
          </a:prstGeom>
        </p:spPr>
      </p:pic>
      <p:pic>
        <p:nvPicPr>
          <p:cNvPr id="1010" name="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809625" y="6719887"/>
            <a:ext cx="1746397" cy="2362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52</ep:Words>
  <ep:PresentationFormat>사용자 지정</ep:PresentationFormat>
  <ep:Paragraphs>7</ep:Paragraphs>
  <ep:Slides>1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ep:HeadingPairs>
  <ep:TitlesOfParts>
    <vt:vector size="2" baseType="lpstr">
      <vt:lpstr>Office Theme</vt:lpstr>
      <vt:lpstr>슬라이드 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2022-11-16T01:09:12.000</dcterms:created>
  <dc:creator>officegen</dc:creator>
  <cp:lastModifiedBy>82109</cp:lastModifiedBy>
  <dcterms:modified xsi:type="dcterms:W3CDTF">2022-11-16T15:54:23.890</dcterms:modified>
  <cp:revision>11</cp:revision>
  <dc:title>PowerPoint 프레젠테이션</dc:title>
  <cp:version/>
</cp:coreProperties>
</file>